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595" autoAdjust="0"/>
  </p:normalViewPr>
  <p:slideViewPr>
    <p:cSldViewPr>
      <p:cViewPr varScale="1">
        <p:scale>
          <a:sx n="69" d="100"/>
          <a:sy n="69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E532-05BE-4E80-820A-CBF6FA35F439}" type="datetimeFigureOut">
              <a:rPr lang="uk-UA" smtClean="0"/>
              <a:pPr/>
              <a:t>21.12.2011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6B1D-9D03-4BC8-B3ED-EFCD6A9793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E532-05BE-4E80-820A-CBF6FA35F439}" type="datetimeFigureOut">
              <a:rPr lang="uk-UA" smtClean="0"/>
              <a:pPr/>
              <a:t>21.12.2011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6B1D-9D03-4BC8-B3ED-EFCD6A9793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E532-05BE-4E80-820A-CBF6FA35F439}" type="datetimeFigureOut">
              <a:rPr lang="uk-UA" smtClean="0"/>
              <a:pPr/>
              <a:t>21.12.2011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6B1D-9D03-4BC8-B3ED-EFCD6A9793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E532-05BE-4E80-820A-CBF6FA35F439}" type="datetimeFigureOut">
              <a:rPr lang="uk-UA" smtClean="0"/>
              <a:pPr/>
              <a:t>21.12.2011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6B1D-9D03-4BC8-B3ED-EFCD6A9793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E532-05BE-4E80-820A-CBF6FA35F439}" type="datetimeFigureOut">
              <a:rPr lang="uk-UA" smtClean="0"/>
              <a:pPr/>
              <a:t>21.12.2011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6B1D-9D03-4BC8-B3ED-EFCD6A9793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E532-05BE-4E80-820A-CBF6FA35F439}" type="datetimeFigureOut">
              <a:rPr lang="uk-UA" smtClean="0"/>
              <a:pPr/>
              <a:t>21.12.2011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6B1D-9D03-4BC8-B3ED-EFCD6A9793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E532-05BE-4E80-820A-CBF6FA35F439}" type="datetimeFigureOut">
              <a:rPr lang="uk-UA" smtClean="0"/>
              <a:pPr/>
              <a:t>21.12.2011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6B1D-9D03-4BC8-B3ED-EFCD6A9793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E532-05BE-4E80-820A-CBF6FA35F439}" type="datetimeFigureOut">
              <a:rPr lang="uk-UA" smtClean="0"/>
              <a:pPr/>
              <a:t>21.12.2011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6B1D-9D03-4BC8-B3ED-EFCD6A9793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E532-05BE-4E80-820A-CBF6FA35F439}" type="datetimeFigureOut">
              <a:rPr lang="uk-UA" smtClean="0"/>
              <a:pPr/>
              <a:t>21.12.2011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6B1D-9D03-4BC8-B3ED-EFCD6A9793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E532-05BE-4E80-820A-CBF6FA35F439}" type="datetimeFigureOut">
              <a:rPr lang="uk-UA" smtClean="0"/>
              <a:pPr/>
              <a:t>21.12.2011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6B1D-9D03-4BC8-B3ED-EFCD6A9793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E532-05BE-4E80-820A-CBF6FA35F439}" type="datetimeFigureOut">
              <a:rPr lang="uk-UA" smtClean="0"/>
              <a:pPr/>
              <a:t>21.12.2011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6B1D-9D03-4BC8-B3ED-EFCD6A9793C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7E532-05BE-4E80-820A-CBF6FA35F439}" type="datetimeFigureOut">
              <a:rPr lang="uk-UA" smtClean="0"/>
              <a:pPr/>
              <a:t>21.12.2011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A6B1D-9D03-4BC8-B3ED-EFCD6A9793C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064896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2" descr="D:\8m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589240"/>
            <a:ext cx="952500" cy="952500"/>
          </a:xfrm>
          <a:prstGeom prst="rect">
            <a:avLst/>
          </a:prstGeom>
          <a:noFill/>
        </p:spPr>
      </p:pic>
      <p:pic>
        <p:nvPicPr>
          <p:cNvPr id="11268" name="Picture 4" descr="D:\9m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429000"/>
            <a:ext cx="333375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43238" b="5663"/>
          <a:stretch>
            <a:fillRect/>
          </a:stretch>
        </p:blipFill>
        <p:spPr bwMode="auto">
          <a:xfrm>
            <a:off x="2123728" y="1484784"/>
            <a:ext cx="5250656" cy="268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b="27600"/>
          <a:stretch>
            <a:fillRect/>
          </a:stretch>
        </p:blipFill>
        <p:spPr bwMode="auto">
          <a:xfrm>
            <a:off x="323528" y="0"/>
            <a:ext cx="8640960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6021288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tx2"/>
                </a:solidFill>
              </a:rPr>
              <a:t>Бабо </a:t>
            </a:r>
            <a:r>
              <a:rPr lang="uk-UA" sz="3600" b="1" dirty="0" err="1" smtClean="0">
                <a:solidFill>
                  <a:schemeClr val="tx2"/>
                </a:solidFill>
              </a:rPr>
              <a:t>Наттале</a:t>
            </a:r>
            <a:endParaRPr lang="uk-UA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5949280"/>
            <a:ext cx="28616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chemeClr val="tx2"/>
                </a:solidFill>
              </a:rPr>
              <a:t>Фея </a:t>
            </a:r>
            <a:r>
              <a:rPr lang="uk-UA" sz="4000" b="1" dirty="0" err="1" smtClean="0">
                <a:solidFill>
                  <a:schemeClr val="tx2"/>
                </a:solidFill>
              </a:rPr>
              <a:t>Бефана</a:t>
            </a:r>
            <a:endParaRPr lang="uk-UA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7" descr="D:\9m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05064"/>
            <a:ext cx="333375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viy-god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762000"/>
            <a:ext cx="6096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47664" y="18864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       </a:t>
            </a:r>
            <a:r>
              <a:rPr lang="uk-UA" sz="4000" b="1" dirty="0" smtClean="0">
                <a:solidFill>
                  <a:srgbClr val="C00000"/>
                </a:solidFill>
                <a:latin typeface="Segoe Script" pitchFamily="34" charset="0"/>
              </a:rPr>
              <a:t>З новим роком !</a:t>
            </a:r>
            <a:endParaRPr lang="uk-UA" sz="40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40960" cy="6480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827584" y="2060848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новорічна казкова    подорож</a:t>
            </a:r>
            <a:endParaRPr lang="uk-UA" sz="60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D:\9m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97152"/>
            <a:ext cx="3333750" cy="1143000"/>
          </a:xfrm>
          <a:prstGeom prst="rect">
            <a:avLst/>
          </a:prstGeom>
          <a:noFill/>
        </p:spPr>
      </p:pic>
      <p:pic>
        <p:nvPicPr>
          <p:cNvPr id="10244" name="Picture 4" descr="D:\9m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149080"/>
            <a:ext cx="1216918" cy="23557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88640"/>
            <a:ext cx="3096344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501008"/>
            <a:ext cx="522108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3043039" cy="285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511256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D:\9m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564904"/>
            <a:ext cx="3333750" cy="1143000"/>
          </a:xfrm>
          <a:prstGeom prst="rect">
            <a:avLst/>
          </a:prstGeom>
          <a:noFill/>
        </p:spPr>
      </p:pic>
      <p:pic>
        <p:nvPicPr>
          <p:cNvPr id="9220" name="Picture 4" descr="D:\9m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157192"/>
            <a:ext cx="333375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5620" y="548680"/>
          <a:ext cx="6624736" cy="1656184"/>
        </p:xfrm>
        <a:graphic>
          <a:graphicData uri="http://schemas.openxmlformats.org/drawingml/2006/table">
            <a:tbl>
              <a:tblPr/>
              <a:tblGrid>
                <a:gridCol w="605213"/>
                <a:gridCol w="605213"/>
                <a:gridCol w="605213"/>
                <a:gridCol w="605213"/>
                <a:gridCol w="605213"/>
                <a:gridCol w="605213"/>
                <a:gridCol w="605213"/>
                <a:gridCol w="605213"/>
                <a:gridCol w="605213"/>
                <a:gridCol w="605213"/>
                <a:gridCol w="572606"/>
              </a:tblGrid>
              <a:tr h="828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36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uk-UA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360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uk-UA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3600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uk-UA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3600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uk-UA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3600" dirty="0"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uk-UA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36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uk-UA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3600" dirty="0" smtClean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uk-UA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3600" dirty="0" smtClean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uk-UA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3600" dirty="0" smtClean="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uk-UA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3600" dirty="0" smtClean="0">
                          <a:latin typeface="Calibri"/>
                          <a:ea typeface="Calibri"/>
                          <a:cs typeface="Times New Roman"/>
                        </a:rPr>
                        <a:t>Ю</a:t>
                      </a:r>
                      <a:endParaRPr lang="uk-UA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 smtClean="0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uk-UA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3200" dirty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uk-UA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32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uk-UA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3200" dirty="0" smtClean="0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uk-UA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3200" dirty="0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uk-UA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3200" dirty="0"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uk-UA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3200" dirty="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uk-UA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3200" dirty="0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uk-UA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3200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uk-UA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3200" dirty="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uk-UA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uk-UA" sz="3200" dirty="0"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uk-UA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uk-UA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564904"/>
            <a:ext cx="396044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39552" y="3356992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Батьківщина Діда Мороза</a:t>
            </a:r>
            <a:endParaRPr lang="uk-UA" sz="4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D:\9m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157192"/>
            <a:ext cx="333375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92696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  Хлоп </a:t>
            </a:r>
            <a:r>
              <a:rPr lang="uk-UA" sz="4000" dirty="0" err="1" smtClean="0"/>
              <a:t>̓ятам</a:t>
            </a:r>
            <a:r>
              <a:rPr lang="uk-UA" sz="4000" dirty="0" smtClean="0"/>
              <a:t> – 20 подарунків</a:t>
            </a:r>
          </a:p>
          <a:p>
            <a:r>
              <a:rPr lang="uk-UA" sz="4000" dirty="0" smtClean="0"/>
              <a:t>  Дівчатам - ?, на 5 більше </a:t>
            </a:r>
            <a:endParaRPr lang="uk-UA" sz="4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516216" y="1700808"/>
            <a:ext cx="792088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7308304" y="980728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6516216" y="980728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авая фигурная скобка 9"/>
          <p:cNvSpPr/>
          <p:nvPr/>
        </p:nvSpPr>
        <p:spPr>
          <a:xfrm>
            <a:off x="7524328" y="908720"/>
            <a:ext cx="288032" cy="8640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3600400" cy="4055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76872"/>
            <a:ext cx="3429000" cy="4211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6548438" cy="4357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11760" y="566124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/>
              <a:t>  </a:t>
            </a:r>
            <a:r>
              <a:rPr lang="uk-UA" sz="5400" b="1" dirty="0" err="1" smtClean="0">
                <a:solidFill>
                  <a:schemeClr val="tx2"/>
                </a:solidFill>
              </a:rPr>
              <a:t>Йолупукки</a:t>
            </a:r>
            <a:endParaRPr lang="uk-UA" sz="5400" b="1" dirty="0">
              <a:solidFill>
                <a:schemeClr val="tx2"/>
              </a:solidFill>
            </a:endParaRPr>
          </a:p>
        </p:txBody>
      </p:sp>
      <p:pic>
        <p:nvPicPr>
          <p:cNvPr id="2052" name="Picture 4" descr="D:\9m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013176"/>
            <a:ext cx="333375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4191000" cy="4362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411760" y="5733256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tx2"/>
                </a:solidFill>
              </a:rPr>
              <a:t>       </a:t>
            </a:r>
            <a:r>
              <a:rPr lang="uk-UA" sz="4000" b="1" dirty="0" err="1" smtClean="0">
                <a:solidFill>
                  <a:schemeClr val="tx2"/>
                </a:solidFill>
              </a:rPr>
              <a:t>Санта</a:t>
            </a:r>
            <a:r>
              <a:rPr lang="uk-UA" sz="4000" b="1" dirty="0" smtClean="0">
                <a:solidFill>
                  <a:schemeClr val="tx2"/>
                </a:solidFill>
              </a:rPr>
              <a:t> Клаус</a:t>
            </a:r>
            <a:endParaRPr lang="uk-UA" sz="4000" b="1" dirty="0">
              <a:solidFill>
                <a:schemeClr val="tx2"/>
              </a:solidFill>
            </a:endParaRPr>
          </a:p>
        </p:txBody>
      </p:sp>
      <p:pic>
        <p:nvPicPr>
          <p:cNvPr id="3077" name="Picture 5" descr="D:\9m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725144"/>
            <a:ext cx="333375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48680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</a:t>
            </a:r>
            <a:r>
              <a:rPr lang="uk-UA" sz="5400" dirty="0" smtClean="0"/>
              <a:t>хлопцям – 36 п.</a:t>
            </a:r>
          </a:p>
          <a:p>
            <a:r>
              <a:rPr lang="uk-UA" sz="5400" dirty="0" smtClean="0"/>
              <a:t>       дівчатам  - ? п. </a:t>
            </a:r>
            <a:endParaRPr lang="uk-UA" sz="5400" dirty="0"/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1187624" y="908720"/>
            <a:ext cx="216024" cy="136815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Дуга 5"/>
          <p:cNvSpPr/>
          <p:nvPr/>
        </p:nvSpPr>
        <p:spPr>
          <a:xfrm>
            <a:off x="6012160" y="1052736"/>
            <a:ext cx="360040" cy="792088"/>
          </a:xfrm>
          <a:prstGeom prst="arc">
            <a:avLst>
              <a:gd name="adj1" fmla="val 16772510"/>
              <a:gd name="adj2" fmla="val 483909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6588224" y="548680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4800" dirty="0" smtClean="0"/>
              <a:t>на ? п. більше</a:t>
            </a:r>
            <a:endParaRPr lang="uk-UA" sz="4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80928"/>
            <a:ext cx="4464496" cy="3119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51520" y="1124744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/>
              <a:t>56</a:t>
            </a:r>
            <a:endParaRPr lang="uk-UA" sz="48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156176" y="1124744"/>
            <a:ext cx="720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2"/>
          </p:cNvCxnSpPr>
          <p:nvPr/>
        </p:nvCxnSpPr>
        <p:spPr>
          <a:xfrm flipH="1">
            <a:off x="6156176" y="1821154"/>
            <a:ext cx="97306" cy="2367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3829050" cy="4781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699792" y="558924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tx2"/>
                </a:solidFill>
              </a:rPr>
              <a:t> Пер </a:t>
            </a:r>
            <a:r>
              <a:rPr lang="uk-UA" sz="4000" b="1" dirty="0" err="1" smtClean="0">
                <a:solidFill>
                  <a:schemeClr val="tx2"/>
                </a:solidFill>
              </a:rPr>
              <a:t>Ноель</a:t>
            </a:r>
            <a:endParaRPr lang="uk-UA" sz="4000" b="1" dirty="0">
              <a:solidFill>
                <a:schemeClr val="tx2"/>
              </a:solidFill>
            </a:endParaRPr>
          </a:p>
        </p:txBody>
      </p:sp>
      <p:pic>
        <p:nvPicPr>
          <p:cNvPr id="5125" name="Picture 5" descr="D:\9m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80728"/>
            <a:ext cx="333375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79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18</cp:revision>
  <dcterms:created xsi:type="dcterms:W3CDTF">2011-12-18T13:11:00Z</dcterms:created>
  <dcterms:modified xsi:type="dcterms:W3CDTF">2011-12-21T19:23:12Z</dcterms:modified>
</cp:coreProperties>
</file>